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5" r:id="rId5"/>
    <p:sldId id="287" r:id="rId6"/>
    <p:sldId id="288" r:id="rId7"/>
    <p:sldId id="28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5" d="100"/>
          <a:sy n="65" d="100"/>
        </p:scale>
        <p:origin x="65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9/14/2020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9/14/2020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9/14/2020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9/14/2020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9/14/2020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9/14/2020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9/14/2020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rush4ratio/video-game-sales-with-ratings" TargetMode="External"/><Relationship Id="rId2" Type="http://schemas.openxmlformats.org/officeDocument/2006/relationships/hyperlink" Target="https://www.kaggle.com/gregorut/videogamesale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hatoplay.com/bes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eojson-maps.ash.m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6BBDC3EA-A9DE-470B-98ED-300864EB6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0495" y="2588474"/>
            <a:ext cx="3659246" cy="2628051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Title Lorem Ipsum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5730B9-DB54-4B8C-B21D-444B240108D6}"/>
              </a:ext>
            </a:extLst>
          </p:cNvPr>
          <p:cNvSpPr/>
          <p:nvPr/>
        </p:nvSpPr>
        <p:spPr>
          <a:xfrm>
            <a:off x="37437" y="0"/>
            <a:ext cx="12192000" cy="68116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429000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ubtitle 12">
            <a:extLst>
              <a:ext uri="{FF2B5EF4-FFF2-40B4-BE49-F238E27FC236}">
                <a16:creationId xmlns:a16="http://schemas.microsoft.com/office/drawing/2014/main" id="{0EC5EDA4-7D55-495E-932D-64BD56559F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6084" y="3114261"/>
            <a:ext cx="9588068" cy="3195793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</a:t>
            </a:r>
            <a:r>
              <a:rPr lang="en-US" dirty="0" err="1"/>
              <a:t>ConsolE</a:t>
            </a:r>
            <a:r>
              <a:rPr lang="en-US" dirty="0"/>
              <a:t> Video Games</a:t>
            </a:r>
          </a:p>
          <a:p>
            <a:r>
              <a:rPr lang="en-US" dirty="0"/>
              <a:t>			</a:t>
            </a:r>
          </a:p>
          <a:p>
            <a:r>
              <a:rPr lang="en-US" dirty="0"/>
              <a:t>		       Trend Analysis: 1980 - 2016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C510D93-798E-4462-87C2-F2A9A3F06537}"/>
              </a:ext>
            </a:extLst>
          </p:cNvPr>
          <p:cNvSpPr/>
          <p:nvPr/>
        </p:nvSpPr>
        <p:spPr>
          <a:xfrm>
            <a:off x="7709741" y="3114261"/>
            <a:ext cx="4157581" cy="7307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A4E232-121D-4807-867E-C9A7618670E7}"/>
              </a:ext>
            </a:extLst>
          </p:cNvPr>
          <p:cNvCxnSpPr/>
          <p:nvPr/>
        </p:nvCxnSpPr>
        <p:spPr>
          <a:xfrm>
            <a:off x="3081130" y="3902499"/>
            <a:ext cx="602973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DCE1DB55-CB29-41A0-B132-1EDAAAACD1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17"/>
          <a:stretch/>
        </p:blipFill>
        <p:spPr>
          <a:xfrm>
            <a:off x="10233241" y="193903"/>
            <a:ext cx="1697651" cy="1755343"/>
          </a:xfrm>
          <a:prstGeom prst="rect">
            <a:avLst/>
          </a:prstGeom>
        </p:spPr>
      </p:pic>
      <p:pic>
        <p:nvPicPr>
          <p:cNvPr id="14" name="Picture 1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0632402A-B4D8-451D-8B45-F63C7091D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8482" y="165735"/>
            <a:ext cx="1702938" cy="1702938"/>
          </a:xfrm>
          <a:prstGeom prst="rect">
            <a:avLst/>
          </a:prstGeom>
        </p:spPr>
      </p:pic>
      <p:pic>
        <p:nvPicPr>
          <p:cNvPr id="21" name="Picture 20" descr="A person in a blue shirt&#10;&#10;Description automatically generated">
            <a:extLst>
              <a:ext uri="{FF2B5EF4-FFF2-40B4-BE49-F238E27FC236}">
                <a16:creationId xmlns:a16="http://schemas.microsoft.com/office/drawing/2014/main" id="{30F80C83-A783-4FE7-8D5D-17FDF7D7C6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62"/>
          <a:stretch/>
        </p:blipFill>
        <p:spPr>
          <a:xfrm>
            <a:off x="8185922" y="169454"/>
            <a:ext cx="1827596" cy="179626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788BEF2-9155-48CA-AC83-7FC421F634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3437" y="155955"/>
            <a:ext cx="1754062" cy="17728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C44301-E2FD-456A-A960-2770AB2450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1108" y="118582"/>
            <a:ext cx="1769299" cy="17719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A44A29-DBCF-440A-88AC-4416932E79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65689" y="118582"/>
            <a:ext cx="1941750" cy="180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9EC3E-379B-4939-A859-5BEAE7EC2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0991D-04CA-42A7-A5DB-26DF0F1B2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1- Kaggle.com</a:t>
            </a:r>
          </a:p>
          <a:p>
            <a:pPr marL="630238" indent="-169863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Video Game Sales (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https://www.kaggle.com/gregorut/videogamesales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630238" indent="-169863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Video Game Sales with Rating (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https://www.kaggle.com/rush4ratio/video-game-sales-with-ratings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04E8A0-D4AE-4A85-8761-ED078B7F37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591" y="4118383"/>
            <a:ext cx="5185889" cy="15545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CD030F8-9FD5-47B4-911B-C35C995884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1022" y="4118383"/>
            <a:ext cx="4948389" cy="17507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B695AC3-FDEA-4CB1-8A91-2CD6D313AB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9862" y="5766889"/>
            <a:ext cx="5222815" cy="40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726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9EC3E-379B-4939-A859-5BEAE7EC2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0991D-04CA-42A7-A5DB-26DF0F1B2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2- </a:t>
            </a: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https://whatoplay.com/best</a:t>
            </a:r>
            <a:endParaRPr lang="en-US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Scraping the website, extracting game name, platform, game score, critic score, and play score and save as a csv file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CFCFB9-7DC3-4094-9213-7B9E811AC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5916" y="3494839"/>
            <a:ext cx="4880168" cy="274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621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Data Sources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6661F2-D372-4207-8F16-DABE2B1EE32B}"/>
              </a:ext>
            </a:extLst>
          </p:cNvPr>
          <p:cNvSpPr txBox="1"/>
          <p:nvPr/>
        </p:nvSpPr>
        <p:spPr>
          <a:xfrm>
            <a:off x="1193532" y="1946156"/>
            <a:ext cx="10058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3- </a:t>
            </a: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https://geojson-maps.ash.ms/</a:t>
            </a:r>
            <a:endParaRPr lang="en-US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169863">
              <a:buFont typeface="Arial" panose="020B0604020202020204" pitchFamily="34" charset="0"/>
              <a:buChar char="•"/>
            </a:pPr>
            <a:r>
              <a:rPr lang="en-US" dirty="0"/>
              <a:t>Building </a:t>
            </a:r>
            <a:r>
              <a:rPr lang="en-US" dirty="0" err="1"/>
              <a:t>geojson</a:t>
            </a:r>
            <a:r>
              <a:rPr lang="en-US" dirty="0"/>
              <a:t> files for NA, EU, JP, and other world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CD24CA-3662-4F4F-9076-EE50A0EDF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135" y="2731699"/>
            <a:ext cx="6330073" cy="3560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1302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4F503EC-3FFF-4193-A86F-39150E2BAC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119</Words>
  <Application>Microsoft Office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Bookman Old Style</vt:lpstr>
      <vt:lpstr>Calibri</vt:lpstr>
      <vt:lpstr>Franklin Gothic Book</vt:lpstr>
      <vt:lpstr>1_RetrospectVTI</vt:lpstr>
      <vt:lpstr>Title Lorem Ipsum</vt:lpstr>
      <vt:lpstr>Data Sources</vt:lpstr>
      <vt:lpstr>Data Sources</vt:lpstr>
      <vt:lpstr>Data 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Majid Taheri Andani</dc:creator>
  <cp:lastModifiedBy>Majid Taheri Andani</cp:lastModifiedBy>
  <cp:revision>21</cp:revision>
  <dcterms:created xsi:type="dcterms:W3CDTF">2020-07-21T18:06:30Z</dcterms:created>
  <dcterms:modified xsi:type="dcterms:W3CDTF">2020-09-14T22:41:39Z</dcterms:modified>
</cp:coreProperties>
</file>

<file path=docProps/thumbnail.jpeg>
</file>